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4" r:id="rId2"/>
    <p:sldId id="256" r:id="rId3"/>
    <p:sldId id="257" r:id="rId4"/>
    <p:sldId id="263" r:id="rId5"/>
    <p:sldId id="262" r:id="rId6"/>
    <p:sldId id="265" r:id="rId7"/>
    <p:sldId id="258" r:id="rId8"/>
    <p:sldId id="259" r:id="rId9"/>
    <p:sldId id="260" r:id="rId10"/>
    <p:sldId id="261" r:id="rId11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71"/>
  </p:normalViewPr>
  <p:slideViewPr>
    <p:cSldViewPr snapToGrid="0" snapToObjects="1">
      <p:cViewPr varScale="1">
        <p:scale>
          <a:sx n="91" d="100"/>
          <a:sy n="91" d="100"/>
        </p:scale>
        <p:origin x="8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F6590B0-D414-384F-8F60-8D1ACBCFB1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BE4C314-8866-2341-BDE5-307556D582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ED1D09B-93C6-3E4C-9DD4-91003B185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5222A-0553-824E-99D2-0F22B77794F7}" type="datetimeFigureOut">
              <a:rPr lang="nb-NO" smtClean="0"/>
              <a:t>13.11.2019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5A6C725-1A65-594C-BCE7-50F6F06C0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50BE114-2B08-2844-A34E-CA4F74D1A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3ABB1-604B-F14F-A09C-8D53B64490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7667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706977C-A4F4-1B45-B229-D11C9AB79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A540FA42-883D-8C45-B77E-030B5D079B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3FAE4B0-2016-784B-B963-25866F3C3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5222A-0553-824E-99D2-0F22B77794F7}" type="datetimeFigureOut">
              <a:rPr lang="nb-NO" smtClean="0"/>
              <a:t>13.11.2019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D735CBD-5DA7-3949-AAF8-554C6CDAE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E34149D-CD07-2B45-9461-B50F3FBB9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3ABB1-604B-F14F-A09C-8D53B64490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01701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AD250FA7-0D68-854C-9DE8-01BEA6A906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C1AFA2E1-5472-804C-837A-2665853931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70CADFD-97C5-EE49-9B7D-A3038F43F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5222A-0553-824E-99D2-0F22B77794F7}" type="datetimeFigureOut">
              <a:rPr lang="nb-NO" smtClean="0"/>
              <a:t>13.11.2019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42B5CBC-DF9F-5245-BC59-13673CCC2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24EDC5B-8935-9442-878D-90A2EB807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3ABB1-604B-F14F-A09C-8D53B64490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42333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30B5283-D8E0-0E4C-9DAD-FC566F73E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CDF2B71-1F0C-754C-BB6C-088EF4EA81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2F89042-A097-B74C-AE77-B73CAA6ED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5222A-0553-824E-99D2-0F22B77794F7}" type="datetimeFigureOut">
              <a:rPr lang="nb-NO" smtClean="0"/>
              <a:t>13.11.2019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5706C32-39E7-E94D-89C2-EDEE462BB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8EE92A3-6F8C-9D45-9697-772B7E699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3ABB1-604B-F14F-A09C-8D53B64490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59835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4B495C1-5B0C-BD4C-98F8-7C37AE255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86CCF05-70A8-8D45-8F1F-032273A804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DB37E49-8B97-9747-8A3A-B7BFB3370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5222A-0553-824E-99D2-0F22B77794F7}" type="datetimeFigureOut">
              <a:rPr lang="nb-NO" smtClean="0"/>
              <a:t>13.11.2019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FC89A9-6F4A-D446-9FC4-302B0C94F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2190FA0-AA1E-1B48-BA9E-443CA9D0C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3ABB1-604B-F14F-A09C-8D53B64490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2601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F64052C-5E82-D44B-81BD-C2F4527F0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66718FA-66E0-D240-9554-9FBB318F82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304364D-CA41-7343-A38F-5BFE943671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2D2461A-C13C-FD41-B3F1-130068C43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5222A-0553-824E-99D2-0F22B77794F7}" type="datetimeFigureOut">
              <a:rPr lang="nb-NO" smtClean="0"/>
              <a:t>13.11.2019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8CEFF25-2BFA-104A-AEAE-1D50B7BE6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B078590-BDE7-7045-8B0D-BBC8E7B1D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3ABB1-604B-F14F-A09C-8D53B64490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56440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0E3AB33-A777-3142-ADA2-1A957E668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4F0EF8C-9F7B-E84C-8E54-3C85AAE5CC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4D0CD2C-022C-EE4B-910D-02001D982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F040746-17D9-B244-B2A7-AE72BED8EA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F3D95671-46BC-E74F-B098-95CA20B198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CE8B156F-19DD-CC45-A547-05F8F4E57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5222A-0553-824E-99D2-0F22B77794F7}" type="datetimeFigureOut">
              <a:rPr lang="nb-NO" smtClean="0"/>
              <a:t>13.11.2019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CF8589B3-E946-5C4B-A6F6-1BC37050C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85B2C76-175F-6D47-8A64-1C87DDFC5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3ABB1-604B-F14F-A09C-8D53B64490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51820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F87360-C6B9-1E4B-8C16-21D8EEF72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7BB2195-A578-854D-9DC5-EC75903E9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5222A-0553-824E-99D2-0F22B77794F7}" type="datetimeFigureOut">
              <a:rPr lang="nb-NO" smtClean="0"/>
              <a:t>13.11.2019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18F6867-963F-7143-8588-7C848F501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4A284B0-263C-F54F-9529-F57DBE954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3ABB1-604B-F14F-A09C-8D53B64490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9438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9338A38F-D2E5-7E44-B78D-F1137A8C3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5222A-0553-824E-99D2-0F22B77794F7}" type="datetimeFigureOut">
              <a:rPr lang="nb-NO" smtClean="0"/>
              <a:t>13.11.2019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17A1D795-B933-3341-9D84-C1853D530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8911559-0502-BB41-BF18-0127322A7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3ABB1-604B-F14F-A09C-8D53B64490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44374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4BB1DCE-D2CA-4F46-B7FE-388F49AF6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2B2083D-3F1F-8A46-B30E-E4ABB3A9D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C78013B-AFA3-294F-BA87-98F3BE1D25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9A94C03-5AA2-4A42-B1E2-8649D807A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5222A-0553-824E-99D2-0F22B77794F7}" type="datetimeFigureOut">
              <a:rPr lang="nb-NO" smtClean="0"/>
              <a:t>13.11.2019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572490F-AD1B-CB47-9DEC-EF6A34358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0154363-38E6-0540-B295-BCD12646F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3ABB1-604B-F14F-A09C-8D53B64490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597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9B76FD0-8462-044B-87F6-161132311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208B128B-B802-7041-B819-F9ECC091E2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8044E2B-E5E3-994B-9103-BFC465086B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A7EFEAC-90FF-E546-B7F1-E6F281D9F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5222A-0553-824E-99D2-0F22B77794F7}" type="datetimeFigureOut">
              <a:rPr lang="nb-NO" smtClean="0"/>
              <a:t>13.11.2019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4830F9D-79B7-5F4E-AD28-47978C732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911B2E9-BCB3-AB41-8066-C7DAA48A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3ABB1-604B-F14F-A09C-8D53B64490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50369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B75DC7F8-F56D-F54E-BD7E-20F6082B8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54BAABA-2733-4B4C-97C1-DF1D84E5B3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DA8BD1C-2451-7E40-9DEC-378B0646E3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5222A-0553-824E-99D2-0F22B77794F7}" type="datetimeFigureOut">
              <a:rPr lang="nb-NO" smtClean="0"/>
              <a:t>13.11.2019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71BCA1C-4E2F-D247-902A-B581BE06A4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055A4C0-FBB6-3144-B479-6B716DEEBF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3ABB1-604B-F14F-A09C-8D53B64490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13132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0DFA950-87C3-844B-99CC-E8DD42BAD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Multippel Personlighet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9EAA14B-C2CF-B44B-810B-694F0BAAF9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b-NO" dirty="0"/>
              <a:t>Presentasjon </a:t>
            </a:r>
            <a:r>
              <a:rPr lang="nb-NO" dirty="0" err="1"/>
              <a:t>Rotary</a:t>
            </a:r>
            <a:r>
              <a:rPr lang="nb-NO" dirty="0"/>
              <a:t> 18.11.19</a:t>
            </a:r>
          </a:p>
        </p:txBody>
      </p:sp>
    </p:spTree>
    <p:extLst>
      <p:ext uri="{BB962C8B-B14F-4D97-AF65-F5344CB8AC3E}">
        <p14:creationId xmlns:p14="http://schemas.microsoft.com/office/powerpoint/2010/main" val="1229212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CAF2EA2-4199-934A-A9C6-5DFDE4036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D6C97CD2-C04F-5F4E-9DB8-0C71ECE3BD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58562" y="1825625"/>
            <a:ext cx="3074876" cy="4351338"/>
          </a:xfrm>
        </p:spPr>
      </p:pic>
    </p:spTree>
    <p:extLst>
      <p:ext uri="{BB962C8B-B14F-4D97-AF65-F5344CB8AC3E}">
        <p14:creationId xmlns:p14="http://schemas.microsoft.com/office/powerpoint/2010/main" val="2184464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798908-4F91-8743-98B8-B715B1D168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847114"/>
          </a:xfrm>
        </p:spPr>
        <p:txBody>
          <a:bodyPr>
            <a:normAutofit fontScale="90000"/>
          </a:bodyPr>
          <a:lstStyle/>
          <a:p>
            <a:r>
              <a:rPr lang="nb-NO" dirty="0"/>
              <a:t>DID-</a:t>
            </a:r>
            <a:r>
              <a:rPr lang="nb-NO" dirty="0" err="1"/>
              <a:t>model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BC048687-26E1-6244-BBCF-5FC72133B6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969478"/>
            <a:ext cx="9144000" cy="4712676"/>
          </a:xfrm>
        </p:spPr>
        <p:txBody>
          <a:bodyPr/>
          <a:lstStyle/>
          <a:p>
            <a:r>
              <a:rPr lang="nb-NO" dirty="0"/>
              <a:t>Å forstå DID</a:t>
            </a:r>
          </a:p>
          <a:p>
            <a:endParaRPr lang="nb-NO" sz="1200" dirty="0"/>
          </a:p>
          <a:p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91614C9-9E71-7C40-88F7-79A44C4FC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BF700AC6-AE39-6F42-B867-E112CB235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79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07657FD-7043-F04F-9E9D-7049F53C9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 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8A33230A-4AC4-5E47-B5B4-56CA71DD88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8403" y="-836220"/>
            <a:ext cx="196948" cy="23925979"/>
          </a:xfr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4A517A5E-89BA-DB4A-9E52-6FF6F6814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2894" y="0"/>
            <a:ext cx="4846211" cy="6858000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EAFFF688-B405-CA4D-81F9-7016009BA4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82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0C7581C-14BE-3347-9A1E-E13971FC7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81F6BC53-0E78-9A44-9982-A3D07FEAED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1323520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D34836E-7A6E-0E42-A730-1D95207B0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D5DDDCA2-4611-0441-81A2-EEB4D56C07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466" y="1825625"/>
            <a:ext cx="5801067" cy="4351338"/>
          </a:xfrm>
        </p:spPr>
      </p:pic>
    </p:spTree>
    <p:extLst>
      <p:ext uri="{BB962C8B-B14F-4D97-AF65-F5344CB8AC3E}">
        <p14:creationId xmlns:p14="http://schemas.microsoft.com/office/powerpoint/2010/main" val="2335229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AAC4DE0-6A56-9D46-B57D-535F90DB7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15D64F45-7B17-9945-AA3E-20BA1266EB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1983068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8DFDC40-DF95-E145-9058-97E6827FC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BEB30369-7302-4F4E-8493-2FEEB1FD12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58562" y="1825625"/>
            <a:ext cx="3074876" cy="4351338"/>
          </a:xfrm>
        </p:spPr>
      </p:pic>
    </p:spTree>
    <p:extLst>
      <p:ext uri="{BB962C8B-B14F-4D97-AF65-F5344CB8AC3E}">
        <p14:creationId xmlns:p14="http://schemas.microsoft.com/office/powerpoint/2010/main" val="2659236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01BC60B-9840-A348-B740-485896320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BF8C0149-902D-6A4F-B6A6-3A5B577F18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58562" y="1825625"/>
            <a:ext cx="3074876" cy="4351338"/>
          </a:xfrm>
        </p:spPr>
      </p:pic>
    </p:spTree>
    <p:extLst>
      <p:ext uri="{BB962C8B-B14F-4D97-AF65-F5344CB8AC3E}">
        <p14:creationId xmlns:p14="http://schemas.microsoft.com/office/powerpoint/2010/main" val="2199731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6AA0C66-6040-1E4C-B832-1F7DABF08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3DD4C9A9-5155-6C4F-BCFA-DD14B865C1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58562" y="1825625"/>
            <a:ext cx="3074876" cy="4351338"/>
          </a:xfrm>
        </p:spPr>
      </p:pic>
    </p:spTree>
    <p:extLst>
      <p:ext uri="{BB962C8B-B14F-4D97-AF65-F5344CB8AC3E}">
        <p14:creationId xmlns:p14="http://schemas.microsoft.com/office/powerpoint/2010/main" val="40344680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10</Words>
  <Application>Microsoft Macintosh PowerPoint</Application>
  <PresentationFormat>Widescreen</PresentationFormat>
  <Paragraphs>5</Paragraphs>
  <Slides>10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Office-tema</vt:lpstr>
      <vt:lpstr>Multippel Personlighet </vt:lpstr>
      <vt:lpstr>DID-model</vt:lpstr>
      <vt:lpstr> 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DID-model</dc:title>
  <dc:creator>hendrik albert otten</dc:creator>
  <cp:lastModifiedBy>hendrik albert otten</cp:lastModifiedBy>
  <cp:revision>7</cp:revision>
  <cp:lastPrinted>2019-11-13T12:47:21Z</cp:lastPrinted>
  <dcterms:created xsi:type="dcterms:W3CDTF">2019-09-24T09:44:20Z</dcterms:created>
  <dcterms:modified xsi:type="dcterms:W3CDTF">2019-11-13T12:47:36Z</dcterms:modified>
</cp:coreProperties>
</file>